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1" r:id="rId21"/>
    <p:sldId id="322" r:id="rId22"/>
    <p:sldId id="323" r:id="rId23"/>
    <p:sldId id="324" r:id="rId24"/>
    <p:sldId id="331" r:id="rId25"/>
    <p:sldId id="326" r:id="rId26"/>
    <p:sldId id="328" r:id="rId27"/>
    <p:sldId id="336" r:id="rId28"/>
    <p:sldId id="33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174"/>
    <p:restoredTop sz="86384" autoAdjust="0"/>
  </p:normalViewPr>
  <p:slideViewPr>
    <p:cSldViewPr>
      <p:cViewPr>
        <p:scale>
          <a:sx n="100" d="100"/>
          <a:sy n="100" d="100"/>
        </p:scale>
        <p:origin x="1696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0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Mid-</a:t>
          </a:r>
          <a:r>
            <a:rPr lang="en-US" altLang="zh-CN" dirty="0" err="1" smtClean="0"/>
            <a:t>InfraRed</a:t>
          </a:r>
          <a:r>
            <a:rPr lang="en-US" altLang="zh-CN" dirty="0" smtClean="0"/>
            <a:t> (MIR)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Thermal-</a:t>
          </a:r>
          <a:r>
            <a:rPr lang="en-US" altLang="zh-CN" dirty="0" err="1" smtClean="0"/>
            <a:t>InfraRed</a:t>
          </a:r>
          <a:r>
            <a:rPr lang="en-US" altLang="zh-CN" dirty="0" smtClean="0"/>
            <a:t> (TIR)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Mid-</a:t>
          </a:r>
          <a:r>
            <a:rPr lang="en-US" altLang="zh-CN" sz="1600" kern="1200" dirty="0" err="1" smtClean="0"/>
            <a:t>InfraRed</a:t>
          </a:r>
          <a:r>
            <a:rPr lang="en-US" altLang="zh-CN" sz="1600" kern="1200" dirty="0" smtClean="0"/>
            <a:t> (MIR)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Thermal-</a:t>
          </a:r>
          <a:r>
            <a:rPr lang="en-US" altLang="zh-CN" sz="1600" kern="1200" dirty="0" err="1" smtClean="0"/>
            <a:t>InfraRed</a:t>
          </a:r>
          <a:r>
            <a:rPr lang="en-US" altLang="zh-CN" sz="1600" kern="1200" dirty="0" smtClean="0"/>
            <a:t> (TIR)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12/12/2017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12.12.17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87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diagramData" Target="../diagrams/data6.xml"/><Relationship Id="rId10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err="1" smtClean="0">
                <a:solidFill>
                  <a:schemeClr val="tx1"/>
                </a:solidFill>
              </a:rPr>
              <a:t>December</a:t>
            </a:r>
            <a:r>
              <a:rPr lang="de-DE" dirty="0" smtClean="0">
                <a:solidFill>
                  <a:schemeClr val="tx1"/>
                </a:solidFill>
              </a:rPr>
              <a:t> 13,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59"/>
    </mc:Choice>
    <mc:Fallback>
      <p:transition spd="slow" advTm="2865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US" dirty="0" smtClean="0"/>
              <a:t>temperature products, namely MODIS Sea Surface Temperature (SST)</a:t>
            </a:r>
            <a:r>
              <a:rPr lang="en-US" altLang="zh-CN" dirty="0" smtClean="0"/>
              <a:t>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Etna whose imagery is mainly covered by sea as the test site.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76755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5733" y="447434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47"/>
    </mc:Choice>
    <mc:Fallback>
      <p:transition spd="slow" advTm="3094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95"/>
    </mc:Choice>
    <mc:Fallback>
      <p:transition spd="slow" advTm="62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the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top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atmosphere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60"/>
    </mc:Choice>
    <mc:Fallback>
      <p:transition spd="slow" advTm="46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</a:t>
            </a:r>
            <a:r>
              <a:rPr lang="en-US" dirty="0" smtClean="0"/>
              <a:t>radiances</a:t>
            </a:r>
            <a:r>
              <a:rPr lang="en-US" dirty="0"/>
              <a:t>), 1.05 (increase </a:t>
            </a:r>
            <a:r>
              <a:rPr lang="en-US" dirty="0" smtClean="0"/>
              <a:t>the radiances </a:t>
            </a:r>
            <a:r>
              <a:rPr lang="en-US" dirty="0"/>
              <a:t>by 5%), 1.10, 1.15, 1.20, for each band.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55759" y="6059958"/>
            <a:ext cx="11525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1.10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867" y="3428999"/>
            <a:ext cx="11963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1.00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8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80"/>
    </mc:Choice>
    <mc:Fallback>
      <p:transition spd="slow" advTm="12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/>
              <a:t>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543" y="1012215"/>
            <a:ext cx="3950208" cy="526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42491" y="6316886"/>
            <a:ext cx="69730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>
                <a:latin typeface="Arial" pitchFamily="34" charset="0"/>
                <a:cs typeface="Arial" pitchFamily="34" charset="0"/>
              </a:rPr>
              <a:t>Sub-area 1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38" y="1012215"/>
            <a:ext cx="3949213" cy="52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2491" y="6316886"/>
            <a:ext cx="7774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16"/>
    </mc:Choice>
    <mc:Fallback>
      <p:transition spd="slow" advTm="76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</a:t>
            </a:r>
            <a:r>
              <a:rPr lang="en-GB" dirty="0" smtClean="0"/>
              <a:t>determine the optimal scale through 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0728"/>
            <a:ext cx="432048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376" y="3789040"/>
            <a:ext cx="4325112" cy="28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39"/>
    </mc:Choice>
    <mc:Fallback>
      <p:transition spd="slow" advTm="94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3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71"/>
    </mc:Choice>
    <mc:Fallback>
      <p:transition spd="slow" advTm="37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53"/>
    </mc:Choice>
    <mc:Fallback>
      <p:transition spd="slow" advTm="36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</a:t>
            </a:r>
            <a:r>
              <a:rPr lang="en-US" altLang="zh-CN" dirty="0" smtClean="0"/>
              <a:t>are</a:t>
            </a:r>
            <a:r>
              <a:rPr lang="en-GB" dirty="0" smtClean="0"/>
              <a:t> </a:t>
            </a:r>
            <a:r>
              <a:rPr lang="en-GB" dirty="0"/>
              <a:t>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29"/>
    </mc:Choice>
    <mc:Fallback>
      <p:transition spd="slow" advTm="2172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5940" y="1484011"/>
            <a:ext cx="5532120" cy="413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98"/>
    </mc:Choice>
    <mc:Fallback>
      <p:transition spd="slow" advTm="34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3"/>
    </mc:Choice>
    <mc:Fallback>
      <p:transition spd="slow" advTm="1889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61" y="1484784"/>
            <a:ext cx="5528879" cy="41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38"/>
    </mc:Choice>
    <mc:Fallback>
      <p:transition spd="slow" advTm="37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86"/>
    </mc:Choice>
    <mc:Fallback>
      <p:transition spd="slow" advTm="19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4200" y="3180224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GB" altLang="zh-CN" dirty="0"/>
              <a:t>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87"/>
    </mc:Choice>
    <mc:Fallback>
      <p:transition spd="slow" advTm="89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89"/>
    </mc:Choice>
    <mc:Fallback>
      <p:transition spd="slow" advTm="6838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63"/>
    </mc:Choice>
    <mc:Fallback>
      <p:transition spd="slow" advTm="2316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62"/>
    </mc:Choice>
    <mc:Fallback>
      <p:transition spd="slow" advTm="3776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88"/>
    </mc:Choice>
    <mc:Fallback>
      <p:transition spd="slow" advTm="55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00"/>
    </mc:Choice>
    <mc:Fallback>
      <p:transition spd="slow" advTm="72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4"/>
    </mc:Choice>
    <mc:Fallback>
      <p:transition spd="slow" advTm="531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50"/>
    </mc:Choice>
    <mc:Fallback>
      <p:transition spd="slow" advTm="3105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10"/>
    </mc:Choice>
    <mc:Fallback>
      <p:transition spd="slow" advTm="4131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23"/>
    </mc:Choice>
    <mc:Fallback>
      <p:transition spd="slow" advTm="3812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3214437555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21"/>
    </mc:Choice>
    <mc:Fallback>
      <p:transition spd="slow" advTm="99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</a:t>
                </a:r>
                <a:r>
                  <a:rPr lang="en-GB" dirty="0" smtClean="0"/>
                  <a:t>atmospheric correction </a:t>
                </a:r>
                <a:r>
                  <a:rPr lang="en-GB" dirty="0"/>
                  <a:t>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altLang="zh-CN" dirty="0" smtClean="0"/>
                  <a:t>product </a:t>
                </a:r>
                <a:r>
                  <a:rPr lang="en-GB" dirty="0" smtClean="0"/>
                  <a:t>of </a:t>
                </a:r>
                <a:r>
                  <a:rPr lang="en-GB" dirty="0"/>
                  <a:t>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78"/>
    </mc:Choice>
    <mc:Fallback>
      <p:transition spd="slow" advTm="5267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8"/>
    </mc:Choice>
    <mc:Fallback>
      <p:transition spd="slow" advTm="393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5"/>
    </mc:Choice>
    <mc:Fallback>
      <p:transition spd="slow" advTm="178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8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10.6|1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3|11.1|72.5|2.9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7.1"/>
</p:tagLst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1265</Words>
  <Application>Microsoft Macintosh PowerPoint</Application>
  <PresentationFormat>全屏显示(4:3)</PresentationFormat>
  <Paragraphs>266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宋体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274</cp:revision>
  <dcterms:created xsi:type="dcterms:W3CDTF">2012-06-19T06:51:55Z</dcterms:created>
  <dcterms:modified xsi:type="dcterms:W3CDTF">2017-12-12T21:48:42Z</dcterms:modified>
</cp:coreProperties>
</file>